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84" r:id="rId5"/>
    <p:sldId id="286" r:id="rId6"/>
    <p:sldId id="290" r:id="rId7"/>
    <p:sldId id="28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820_124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655845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цветы 2018\DSCN2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19801" cy="646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цветы 2018\DSCN2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113"/>
            <a:ext cx="9051849" cy="678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цветы 2018\DSCN2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59" y="0"/>
            <a:ext cx="8979841" cy="6734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цветы 2018\IMG_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цветы 2018\Изображение 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цветы 2018\снимки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mycdn.me/image?id=867104721436&amp;t=3&amp;plc=WEB&amp;tkn=*Lq0XF4iGj9YYA2HBhpe9TeRtU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5480" cy="640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ш</cp:lastModifiedBy>
  <cp:revision>20</cp:revision>
  <dcterms:created xsi:type="dcterms:W3CDTF">2018-12-05T12:28:25Z</dcterms:created>
  <dcterms:modified xsi:type="dcterms:W3CDTF">2018-12-06T12:27:39Z</dcterms:modified>
</cp:coreProperties>
</file>